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76" r:id="rId10"/>
    <p:sldId id="265" r:id="rId11"/>
    <p:sldId id="263" r:id="rId12"/>
    <p:sldId id="268" r:id="rId13"/>
    <p:sldId id="270" r:id="rId14"/>
    <p:sldId id="266" r:id="rId15"/>
    <p:sldId id="273" r:id="rId16"/>
    <p:sldId id="274" r:id="rId17"/>
    <p:sldId id="275" r:id="rId18"/>
    <p:sldId id="26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7EBB9-4636-F049-9E92-7153CDB658E4}" type="datetimeFigureOut">
              <a:rPr lang="en-US" smtClean="0"/>
              <a:t>12/1/22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D6781-F5F2-A74B-8723-69F8551DA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3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1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6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8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145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rmarkdown.rmd" TargetMode="External"/><Relationship Id="rId2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eelsoumya/teaching_reproducible_science_R/blob/main/rmarkdown.pdf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shinyapp/app.R" TargetMode="External"/><Relationship Id="rId2" Type="http://schemas.openxmlformats.org/officeDocument/2006/relationships/hyperlink" Target="https://sb2333medschl.shinyapps.io/shinyapp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elsoumya/teaching_reproducible_science_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9F7D-AE8D-DBE4-8C7E-CD81528B9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Reproducible research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14C7-7003-C352-59AC-E2EC89D65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</p:txBody>
      </p:sp>
    </p:spTree>
    <p:extLst>
      <p:ext uri="{BB962C8B-B14F-4D97-AF65-F5344CB8AC3E}">
        <p14:creationId xmlns:p14="http://schemas.microsoft.com/office/powerpoint/2010/main" val="790585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AF3B17-782B-0251-979B-401F84DB8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275" y="640080"/>
            <a:ext cx="8234827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057823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concepts are the same in any programming language (R/Python)</a:t>
            </a:r>
          </a:p>
          <a:p>
            <a:r>
              <a:rPr lang="en-GB" dirty="0"/>
              <a:t>Bottomline: we are all busy and we would all rather publish papers, but in the long term these best practices will make us more productive</a:t>
            </a:r>
          </a:p>
          <a:p>
            <a:r>
              <a:rPr lang="en-GB" dirty="0"/>
              <a:t>This is like protocols (used in experimental biology) for computer scientists. Also like a lab notebook but for computational people.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8841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Concepts are language agnostic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DCB71B7-7A46-CD86-1696-B5AF9AF24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131" y="1412078"/>
            <a:ext cx="3416888" cy="412140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578721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Concepts are language agnostic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neelsoumya</a:t>
            </a:r>
            <a:r>
              <a:rPr lang="en-GB" dirty="0"/>
              <a:t>/</a:t>
            </a:r>
            <a:r>
              <a:rPr lang="en-GB" dirty="0" err="1"/>
              <a:t>teaching_reproducible_science_R</a:t>
            </a:r>
            <a:r>
              <a:rPr lang="en-GB" dirty="0"/>
              <a:t>/blob/main/</a:t>
            </a:r>
            <a:r>
              <a:rPr lang="en-GB" dirty="0" err="1"/>
              <a:t>tst.md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i="1" dirty="0" err="1"/>
              <a:t>pandoc</a:t>
            </a:r>
            <a:r>
              <a:rPr lang="en-GB" i="1" dirty="0"/>
              <a:t> </a:t>
            </a:r>
            <a:r>
              <a:rPr lang="en-GB" i="1" dirty="0" err="1"/>
              <a:t>tst.md</a:t>
            </a:r>
            <a:r>
              <a:rPr lang="en-GB" i="1" dirty="0"/>
              <a:t> -o </a:t>
            </a:r>
            <a:r>
              <a:rPr lang="en-GB" i="1" dirty="0" err="1"/>
              <a:t>test.ipynb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075961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See the link below for more details</a:t>
            </a:r>
          </a:p>
          <a:p>
            <a:r>
              <a:rPr lang="en-GB" dirty="0">
                <a:hlinkClick r:id="rId2"/>
              </a:rPr>
              <a:t>https://www.rstudio.com/wp-content/uploads/2015/03/rmarkdown-reference.pdf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Now head over to the file named </a:t>
            </a:r>
            <a:r>
              <a:rPr lang="en-GB" dirty="0" err="1"/>
              <a:t>rmarkdown.rmd</a:t>
            </a:r>
            <a:endParaRPr lang="en-GB" dirty="0"/>
          </a:p>
          <a:p>
            <a:r>
              <a:rPr lang="en-GB" dirty="0">
                <a:hlinkClick r:id="rId3"/>
              </a:rPr>
              <a:t>https://github.com/neelsoumya/teaching_reproducible_science_R/blob/main/rmarkdown.rmd</a:t>
            </a:r>
            <a:endParaRPr lang="en-GB" dirty="0"/>
          </a:p>
          <a:p>
            <a:r>
              <a:rPr lang="en-GB" dirty="0"/>
              <a:t>Running this will create a report like the following:</a:t>
            </a:r>
          </a:p>
          <a:p>
            <a:r>
              <a:rPr lang="en-GB" dirty="0">
                <a:hlinkClick r:id="rId4"/>
              </a:rPr>
              <a:t>https://github.com/neelsoumya/teaching_reproducible_science_R/blob/main/rmarkdown.pdf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95503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 with rmarkdown from real-world project</a:t>
            </a:r>
          </a:p>
        </p:txBody>
      </p:sp>
    </p:spTree>
    <p:extLst>
      <p:ext uri="{BB962C8B-B14F-4D97-AF65-F5344CB8AC3E}">
        <p14:creationId xmlns:p14="http://schemas.microsoft.com/office/powerpoint/2010/main" val="6156479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EXERCISES with synthetic data</a:t>
            </a:r>
          </a:p>
        </p:txBody>
      </p:sp>
    </p:spTree>
    <p:extLst>
      <p:ext uri="{BB962C8B-B14F-4D97-AF65-F5344CB8AC3E}">
        <p14:creationId xmlns:p14="http://schemas.microsoft.com/office/powerpoint/2010/main" val="434062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Graphical user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807D-8629-4DAB-2B26-48B58B882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r>
              <a:rPr lang="en-GB" dirty="0"/>
              <a:t>You can also easily create graphical user interfaces Here is a demo: </a:t>
            </a:r>
            <a:r>
              <a:rPr lang="en-GB" dirty="0">
                <a:hlinkClick r:id="rId2"/>
              </a:rPr>
              <a:t>https://sb2333medschl.shinyapps.io/shinyapp</a:t>
            </a:r>
            <a:endParaRPr lang="en-GB" dirty="0"/>
          </a:p>
          <a:p>
            <a:r>
              <a:rPr lang="en-GB" dirty="0"/>
              <a:t>code </a:t>
            </a:r>
            <a:r>
              <a:rPr lang="en-GB" dirty="0" err="1"/>
              <a:t>app.R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https://github.com/neelsoumya/teaching_reproducible_science_R/blob/main/shinyapp/app.R</a:t>
            </a:r>
            <a:endParaRPr lang="en-GB" dirty="0"/>
          </a:p>
          <a:p>
            <a:r>
              <a:rPr lang="en-GB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177354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https://github.com/neelsoumya/teaching_reproducible_science_R/</a:t>
            </a:r>
            <a:endParaRPr lang="en-GB" dirty="0"/>
          </a:p>
          <a:p>
            <a:r>
              <a:rPr lang="en-GB" dirty="0"/>
              <a:t>Code, resources and templates</a:t>
            </a:r>
          </a:p>
          <a:p>
            <a:r>
              <a:rPr lang="en-GB" dirty="0"/>
              <a:t>EXERCISES with synthetic data</a:t>
            </a:r>
          </a:p>
          <a:p>
            <a:r>
              <a:rPr lang="en-GB" dirty="0"/>
              <a:t>Installation instructions</a:t>
            </a:r>
          </a:p>
        </p:txBody>
      </p:sp>
    </p:spTree>
    <p:extLst>
      <p:ext uri="{BB962C8B-B14F-4D97-AF65-F5344CB8AC3E}">
        <p14:creationId xmlns:p14="http://schemas.microsoft.com/office/powerpoint/2010/main" val="404054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675186"/>
          </a:xfrm>
        </p:spPr>
        <p:txBody>
          <a:bodyPr>
            <a:normAutofit/>
          </a:bodyPr>
          <a:lstStyle/>
          <a:p>
            <a:r>
              <a:rPr lang="en-GB" dirty="0"/>
              <a:t>Your data, your model decisions, parameters and your data filtering decisions will keep on changing.</a:t>
            </a:r>
          </a:p>
          <a:p>
            <a:r>
              <a:rPr lang="en-GB" dirty="0"/>
              <a:t> How do you know 6 months later what has changed? Document your code and your output and your design decisions all in one place.</a:t>
            </a:r>
          </a:p>
          <a:p>
            <a:r>
              <a:rPr lang="en-GB" dirty="0"/>
              <a:t>Reproducible pipeline</a:t>
            </a:r>
          </a:p>
          <a:p>
            <a:pPr lvl="1"/>
            <a:r>
              <a:rPr lang="en-GB" dirty="0"/>
              <a:t>Know exactly what changed and when</a:t>
            </a:r>
          </a:p>
          <a:p>
            <a:pPr lvl="1"/>
            <a:r>
              <a:rPr lang="en-GB" dirty="0"/>
              <a:t>Know how to rerun the analysis and get the (same) results</a:t>
            </a:r>
          </a:p>
          <a:p>
            <a:r>
              <a:rPr lang="en-GB" dirty="0"/>
              <a:t>This is like your research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5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experiences/case studies of using </a:t>
            </a:r>
            <a:r>
              <a:rPr lang="en-GB" dirty="0" err="1"/>
              <a:t>Rmarkdown</a:t>
            </a:r>
            <a:r>
              <a:rPr lang="en-GB" dirty="0"/>
              <a:t> notebooks and helping biologists use them to </a:t>
            </a:r>
            <a:r>
              <a:rPr lang="en-GB" dirty="0" err="1"/>
              <a:t>analyze</a:t>
            </a:r>
            <a:r>
              <a:rPr lang="en-GB" dirty="0"/>
              <a:t> their own data</a:t>
            </a:r>
          </a:p>
          <a:p>
            <a:r>
              <a:rPr lang="en-GB" dirty="0"/>
              <a:t>When you are deep in your work, it can be difficult to make code pretty, comment it and make it reproducible. </a:t>
            </a:r>
          </a:p>
          <a:p>
            <a:r>
              <a:rPr lang="en-GB" dirty="0"/>
              <a:t>But you will regret not doing this when you park the work and 6 months later your </a:t>
            </a:r>
            <a:r>
              <a:rPr lang="en-GB"/>
              <a:t>colloborators</a:t>
            </a:r>
            <a:r>
              <a:rPr lang="en-GB" dirty="0"/>
              <a:t>/reviewers ask for additional analysis or changing some assumption, etc. </a:t>
            </a:r>
          </a:p>
          <a:p>
            <a:r>
              <a:rPr lang="en-GB" dirty="0"/>
              <a:t>Your code should then be ready (you should be able to click a button and reproduce the figures for your paper).</a:t>
            </a:r>
          </a:p>
        </p:txBody>
      </p:sp>
    </p:spTree>
    <p:extLst>
      <p:ext uri="{BB962C8B-B14F-4D97-AF65-F5344CB8AC3E}">
        <p14:creationId xmlns:p14="http://schemas.microsoft.com/office/powerpoint/2010/main" val="229601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7" name="Picture 6" descr="Calendar&#10;&#10;Description automatically generated with low confidence">
            <a:extLst>
              <a:ext uri="{FF2B5EF4-FFF2-40B4-BE49-F238E27FC236}">
                <a16:creationId xmlns:a16="http://schemas.microsoft.com/office/drawing/2014/main" id="{00FE03B5-33EF-3BB0-29E9-44204DE79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2" r="1" b="18493"/>
          <a:stretch/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9183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7DABBCB0-FC56-8F4D-BB64-F39D2405B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683824"/>
            <a:ext cx="4001315" cy="548125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3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packages</a:t>
            </a:r>
          </a:p>
        </p:txBody>
      </p:sp>
      <p:sp>
        <p:nvSpPr>
          <p:cNvPr id="16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64EF3F-4F27-C2BD-F447-905E11E22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44" y="1430210"/>
            <a:ext cx="5915570" cy="397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1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448FD7-B641-06BB-E856-C758856E9C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91"/>
          <a:stretch/>
        </p:blipFill>
        <p:spPr>
          <a:xfrm>
            <a:off x="636915" y="1485820"/>
            <a:ext cx="6915663" cy="38900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4203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18B612-DE6D-F84E-514A-13D141549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563310"/>
            <a:ext cx="5915570" cy="37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986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295362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 markdown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03937-1A66-B013-8F85-8114196CD7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99847"/>
            <a:ext cx="9905998" cy="4091354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```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GB" dirty="0"/>
              <a:t> { } ``` </a:t>
            </a:r>
          </a:p>
          <a:p>
            <a:r>
              <a:rPr lang="en-GB" dirty="0"/>
              <a:t>include = FALSE prevents code and results from appearing in the finished file. R Markdown still runs the code in the chunk, and the results can be used by other chunks. </a:t>
            </a:r>
          </a:p>
          <a:p>
            <a:r>
              <a:rPr lang="en-GB" dirty="0"/>
              <a:t>echo = FALSE prevents code, but not the results from appearing in the finished file. This is a useful way to embed figures. </a:t>
            </a:r>
          </a:p>
          <a:p>
            <a:endParaRPr lang="en-GB" dirty="0"/>
          </a:p>
          <a:p>
            <a:r>
              <a:rPr lang="en-GB" dirty="0"/>
              <a:t>message = FALSE prevents messages that are generated by code from appearing in the finished file. </a:t>
            </a:r>
          </a:p>
          <a:p>
            <a:r>
              <a:rPr lang="en-GB" dirty="0"/>
              <a:t>warning = FALSE prevents warnings that are generated by code from appearing in the finished. </a:t>
            </a:r>
          </a:p>
          <a:p>
            <a:r>
              <a:rPr lang="en-GB" dirty="0" err="1"/>
              <a:t>fig.cap</a:t>
            </a:r>
            <a:r>
              <a:rPr lang="en-GB" dirty="0"/>
              <a:t> = "..." adds a caption to graphical results.</a:t>
            </a:r>
          </a:p>
        </p:txBody>
      </p:sp>
    </p:spTree>
    <p:extLst>
      <p:ext uri="{BB962C8B-B14F-4D97-AF65-F5344CB8AC3E}">
        <p14:creationId xmlns:p14="http://schemas.microsoft.com/office/powerpoint/2010/main" val="24776898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157</TotalTime>
  <Words>646</Words>
  <Application>Microsoft Macintosh PowerPoint</Application>
  <PresentationFormat>Widescreen</PresentationFormat>
  <Paragraphs>64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Century Gothic</vt:lpstr>
      <vt:lpstr>Times New Roman</vt:lpstr>
      <vt:lpstr>Mesh</vt:lpstr>
      <vt:lpstr>Reproducible research in R</vt:lpstr>
      <vt:lpstr>Rationale</vt:lpstr>
      <vt:lpstr>Rationale</vt:lpstr>
      <vt:lpstr>Case study</vt:lpstr>
      <vt:lpstr>Case study</vt:lpstr>
      <vt:lpstr>CREAting packages</vt:lpstr>
      <vt:lpstr>CREAting R MARKDOWN</vt:lpstr>
      <vt:lpstr>DEMO</vt:lpstr>
      <vt:lpstr>R markdown basics</vt:lpstr>
      <vt:lpstr>DEMO</vt:lpstr>
      <vt:lpstr>Rationale</vt:lpstr>
      <vt:lpstr>Concepts are language agnostic</vt:lpstr>
      <vt:lpstr>Concepts are language agnostic</vt:lpstr>
      <vt:lpstr>DEMO</vt:lpstr>
      <vt:lpstr>demo with rmarkdown from real-world project</vt:lpstr>
      <vt:lpstr>EXERCISES with synthetic data</vt:lpstr>
      <vt:lpstr>Graphical user interfaces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research in R</dc:title>
  <dc:creator>Soumya Banerjee</dc:creator>
  <cp:lastModifiedBy>Soumya Banerjee</cp:lastModifiedBy>
  <cp:revision>49</cp:revision>
  <dcterms:created xsi:type="dcterms:W3CDTF">2022-09-08T13:02:17Z</dcterms:created>
  <dcterms:modified xsi:type="dcterms:W3CDTF">2022-12-01T10:36:35Z</dcterms:modified>
</cp:coreProperties>
</file>

<file path=docProps/thumbnail.jpeg>
</file>